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  <p:sldMasterId id="2147483675" r:id="rId3"/>
  </p:sldMasterIdLst>
  <p:notesMasterIdLst>
    <p:notesMasterId r:id="rId5"/>
  </p:notesMasterIdLst>
  <p:handoutMasterIdLst>
    <p:handoutMasterId r:id="rId6"/>
  </p:handoutMasterIdLst>
  <p:sldIdLst>
    <p:sldId id="578" r:id="rId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802"/>
    <a:srgbClr val="FDEB03"/>
    <a:srgbClr val="3366CC"/>
    <a:srgbClr val="0066CC"/>
    <a:srgbClr val="6699FF"/>
    <a:srgbClr val="CC99FF"/>
    <a:srgbClr val="CC66FF"/>
    <a:srgbClr val="8AEB2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5" autoAdjust="0"/>
    <p:restoredTop sz="96712" autoAdjust="0"/>
  </p:normalViewPr>
  <p:slideViewPr>
    <p:cSldViewPr>
      <p:cViewPr varScale="1">
        <p:scale>
          <a:sx n="80" d="100"/>
          <a:sy n="80" d="100"/>
        </p:scale>
        <p:origin x="11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50ECE7-7F75-4E6C-A5A1-C3A360B03EB0}" type="datetimeFigureOut">
              <a:rPr lang="de-DE"/>
              <a:pPr>
                <a:defRPr/>
              </a:pPr>
              <a:t>09.06.2021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5CECF6-C211-43B6-825C-894DFEB14B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70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A22AD3-304A-4992-8E91-07BCFFD25BE7}" type="datetimeFigureOut">
              <a:rPr lang="de-DE"/>
              <a:pPr>
                <a:defRPr/>
              </a:pPr>
              <a:t>09.06.2021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5D4AFD-DDC7-49B9-9999-42762835F0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33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>
          <a:xfrm>
            <a:off x="-252536" y="6408738"/>
            <a:ext cx="518457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Auftaktveranstaltung Schulen am 22.11.2013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28.10.2013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Verwaltungskonferenz am 04.11.2013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uppieren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ihand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ihand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11" name="Datumsplatzhalter 2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de-DE"/>
              <a:t>28.10.2013</a:t>
            </a:r>
          </a:p>
        </p:txBody>
      </p:sp>
      <p:sp>
        <p:nvSpPr>
          <p:cNvPr id="12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de-DE"/>
              <a:t>Verwaltungskonferenz am 04.11.2013</a:t>
            </a:r>
          </a:p>
        </p:txBody>
      </p:sp>
      <p:sp>
        <p:nvSpPr>
          <p:cNvPr id="13" name="Foliennummernplatzhalter 26"/>
          <p:cNvSpPr>
            <a:spLocks noGrp="1"/>
          </p:cNvSpPr>
          <p:nvPr>
            <p:ph type="sldNum" sz="quarter" idx="12"/>
          </p:nvPr>
        </p:nvSpPr>
        <p:spPr>
          <a:xfrm>
            <a:off x="7092280" y="5661248"/>
            <a:ext cx="1201465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F22E13-993E-47D8-ACDD-B375E2EFEA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3140968"/>
            <a:ext cx="82296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28.10.2013</a:t>
            </a:r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Verwaltungskonferenz am 04.11.2013</a:t>
            </a: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7092280" y="5661248"/>
            <a:ext cx="120146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C2040-DE62-4700-8D23-EB255E318F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ihand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Eingekerbter Richtungspfeil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de-DE"/>
              <a:t>28.10.2013</a:t>
            </a:r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de-DE"/>
              <a:t>Verwaltungskonferenz am 04.11.2013</a:t>
            </a:r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092280" y="5661248"/>
            <a:ext cx="1201465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40F222-B512-49E8-8307-4CC9C451A0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28.10.2013</a:t>
            </a:r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Verwaltungskonferenz am 04.11.2013</a:t>
            </a: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7092280" y="5661248"/>
            <a:ext cx="120146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87BC4-FADB-4E04-80B3-EC344CC20E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28.10.2013</a:t>
            </a:r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Verwaltungskonferenz am 04.11.2013</a:t>
            </a: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7092280" y="5661248"/>
            <a:ext cx="120146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9D0E-B6BE-4B26-AF41-1347165106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5496" y="6408738"/>
            <a:ext cx="4536504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de-DE" dirty="0"/>
              <a:t>Auftaktveranstaltung Schulen am 22.11.2013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/>
          <a:srcRect l="38930" t="14166" r="22916" b="80000"/>
          <a:stretch>
            <a:fillRect/>
          </a:stretch>
        </p:blipFill>
        <p:spPr bwMode="auto">
          <a:xfrm>
            <a:off x="1296144" y="10716"/>
            <a:ext cx="6732240" cy="60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bliqueTopLeft"/>
            <a:lightRig rig="threePt" dir="t"/>
          </a:scene3d>
        </p:spPr>
      </p:pic>
      <p:sp>
        <p:nvSpPr>
          <p:cNvPr id="16" name="Titelplatzhalter 15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884368" y="645333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Seite </a:t>
            </a:r>
            <a:fld id="{38C643B1-768C-462C-83B0-D649E29D49A0}" type="slidenum">
              <a:rPr lang="de-DE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‹Nr.›</a:t>
            </a:fld>
            <a:endParaRPr lang="de-DE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074" name="Picture 2" descr="G:\a4041_NÜS\Logos\ME_Logo_hoch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18710"/>
            <a:ext cx="1187624" cy="582928"/>
          </a:xfrm>
          <a:prstGeom prst="rect">
            <a:avLst/>
          </a:prstGeom>
          <a:noFill/>
        </p:spPr>
      </p:pic>
      <p:pic>
        <p:nvPicPr>
          <p:cNvPr id="9" name="Picture 2" descr="G:\a4041_NÜSFörderantrag\Gekaufte Fotos\Fotolia_53022365_XL Puzzle Figuren.jpg"/>
          <p:cNvPicPr>
            <a:picLocks noChangeAspect="1" noChangeArrowheads="1"/>
          </p:cNvPicPr>
          <p:nvPr/>
        </p:nvPicPr>
        <p:blipFill>
          <a:blip r:embed="rId11" cstate="print"/>
          <a:srcRect l="8026" t="3816" r="10565" b="12082"/>
          <a:stretch>
            <a:fillRect/>
          </a:stretch>
        </p:blipFill>
        <p:spPr bwMode="auto">
          <a:xfrm>
            <a:off x="8144796" y="1"/>
            <a:ext cx="819691" cy="69269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4" r:id="rId2"/>
    <p:sldLayoutId id="2147483672" r:id="rId3"/>
    <p:sldLayoutId id="2147483671" r:id="rId4"/>
    <p:sldLayoutId id="2147483673" r:id="rId5"/>
    <p:sldLayoutId id="2147483669" r:id="rId6"/>
    <p:sldLayoutId id="2147483668" r:id="rId7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B1C2-40C6-4BCD-8816-B536F6820F28}" type="datetimeFigureOut">
              <a:rPr lang="de-DE" smtClean="0"/>
              <a:pPr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E3B9-B9FE-459D-B43B-3C824325C8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28.10.2013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Verwaltungskonferenz am 04.11.2013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55EC-C6C8-4682-9C7A-65CF1D11D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Titel 1"/>
          <p:cNvSpPr>
            <a:spLocks noGrp="1"/>
          </p:cNvSpPr>
          <p:nvPr>
            <p:ph type="title" idx="4294967295"/>
          </p:nvPr>
        </p:nvSpPr>
        <p:spPr>
          <a:xfrm>
            <a:off x="1187624" y="980728"/>
            <a:ext cx="7416824" cy="711200"/>
          </a:xfrm>
        </p:spPr>
        <p:txBody>
          <a:bodyPr lIns="90000" anchor="t">
            <a:noAutofit/>
          </a:bodyPr>
          <a:lstStyle/>
          <a:p>
            <a:r>
              <a:rPr lang="de-DE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Zeitstrahl </a:t>
            </a:r>
            <a:r>
              <a:rPr lang="de-DE" sz="2200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KAoA</a:t>
            </a:r>
            <a:r>
              <a:rPr lang="de-DE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- Kein Abschluss ohne Anschluss</a:t>
            </a:r>
            <a:endParaRPr lang="de-DE" sz="22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Grafik 8" descr="Logoleiste Fuß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141111"/>
            <a:ext cx="3528392" cy="55955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881" y="1772816"/>
            <a:ext cx="8502237" cy="432048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Lucida Sans Unicode</vt:lpstr>
      <vt:lpstr>Verdana</vt:lpstr>
      <vt:lpstr>Wingdings 2</vt:lpstr>
      <vt:lpstr>Wingdings 3</vt:lpstr>
      <vt:lpstr>Deimos</vt:lpstr>
      <vt:lpstr>1_Benutzerdefiniertes Design</vt:lpstr>
      <vt:lpstr>Benutzerdefiniertes Design</vt:lpstr>
      <vt:lpstr>Zeitstrahl KAoA - Kein Abschluss ohne Anschluss</vt:lpstr>
    </vt:vector>
  </TitlesOfParts>
  <Company>Stadtverwaltung Haan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b140002</dc:creator>
  <cp:lastModifiedBy>Martina Schulten</cp:lastModifiedBy>
  <cp:revision>711</cp:revision>
  <dcterms:created xsi:type="dcterms:W3CDTF">2012-03-14T12:32:54Z</dcterms:created>
  <dcterms:modified xsi:type="dcterms:W3CDTF">2021-06-09T19:35:10Z</dcterms:modified>
</cp:coreProperties>
</file>